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media5.mp4" ContentType="video/mp4"/>
  <Override PartName="/ppt/media/image6.png" ContentType="image/png"/>
  <Override PartName="/ppt/media/image10.png" ContentType="image/png"/>
  <Override PartName="/ppt/media/media7.mp4" ContentType="video/mp4"/>
  <Override PartName="/ppt/media/image8.png" ContentType="image/png"/>
  <Override PartName="/ppt/media/image12.png" ContentType="image/png"/>
  <Override PartName="/ppt/media/media9.mp4" ContentType="video/mp4"/>
  <Override PartName="/ppt/media/media11.mp4" ContentType="video/mp4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4" r:id="rId4"/>
    <p:sldMasterId id="2147483655" r:id="rId5"/>
    <p:sldMasterId id="214748365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6.png>
</file>

<file path=ppt/media/image8.png>
</file>

<file path=ppt/media/media11.mp4>
</file>

<file path=ppt/media/media5.mp4>
</file>

<file path=ppt/media/media7.mp4>
</file>

<file path=ppt/media/media9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move the slide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3AF4C6B0-5463-4691-A2F4-5E7356C9F87D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ln w="0">
            <a:noFill/>
          </a:ln>
        </p:spPr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sldNum" idx="13"/>
          </p:nvPr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D2F4EBFF-18EC-426A-8B46-8B04B291ED0B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84AB34C0-330C-4B17-8D75-2971C71F9F6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264F1B50-F0F0-4087-B633-D5C90843E4C6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EC94FD5-52E2-400F-B706-AEB46DCDFF81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FC900D27-965F-43C0-B240-0FF7B010AB8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C3A85EB0-1908-41F0-8F14-80C689ACEA13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6806DD18-2E4A-4F64-AB55-BD8AA2AEDA33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2" r:id="rId2"/>
    <p:sldLayoutId id="2147483653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056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 idx="7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sldNum" idx="8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210449E-936D-4C60-A38C-FA447C6D0489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dt" idx="9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  <p:sp>
        <p:nvSpPr>
          <p:cNvPr id="20" name="Shape 0"/>
          <p:cNvSpPr/>
          <p:nvPr/>
        </p:nvSpPr>
        <p:spPr>
          <a:xfrm>
            <a:off x="360" y="360"/>
            <a:ext cx="10079640" cy="5669640"/>
          </a:xfrm>
          <a:prstGeom prst="rect">
            <a:avLst/>
          </a:prstGeom>
          <a:solidFill>
            <a:srgbClr val="0a0a0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1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845920" y="5339160"/>
            <a:ext cx="1186560" cy="283320"/>
          </a:xfrm>
          <a:prstGeom prst="rect">
            <a:avLst/>
          </a:prstGeom>
          <a:ln w="0">
            <a:noFill/>
          </a:ln>
        </p:spPr>
      </p:pic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  <p:sp>
        <p:nvSpPr>
          <p:cNvPr id="25" name="Shape 0"/>
          <p:cNvSpPr/>
          <p:nvPr/>
        </p:nvSpPr>
        <p:spPr>
          <a:xfrm>
            <a:off x="360" y="360"/>
            <a:ext cx="10079640" cy="5669640"/>
          </a:xfrm>
          <a:prstGeom prst="rect">
            <a:avLst/>
          </a:prstGeom>
          <a:solidFill>
            <a:srgbClr val="0a0a0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24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pic>
        <p:nvPicPr>
          <p:cNvPr id="2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845920" y="5339160"/>
            <a:ext cx="1186560" cy="283320"/>
          </a:xfrm>
          <a:prstGeom prst="rect">
            <a:avLst/>
          </a:prstGeom>
          <a:ln w="0">
            <a:noFill/>
          </a:ln>
        </p:spPr>
      </p:pic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../media/media7.mp4"/><Relationship Id="rId2" Type="http://schemas.microsoft.com/office/2007/relationships/media" Target="../media/media7.mp4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11.mp4"/><Relationship Id="rId2" Type="http://schemas.microsoft.com/office/2007/relationships/media" Target="../media/media11.mp4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ixaDeTexto 2"/>
          <p:cNvSpPr/>
          <p:nvPr/>
        </p:nvSpPr>
        <p:spPr>
          <a:xfrm>
            <a:off x="4560840" y="3190680"/>
            <a:ext cx="5039640" cy="22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Cauã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dos Santos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Leonardo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Portes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Mateus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Hashimoto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Miguel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Oliveira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Pedro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Nassif 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Thiago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FerreirA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Text 0"/>
          <p:cNvSpPr/>
          <p:nvPr/>
        </p:nvSpPr>
        <p:spPr>
          <a:xfrm>
            <a:off x="1659240" y="1668600"/>
            <a:ext cx="7032240" cy="34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880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sp>
        <p:nvSpPr>
          <p:cNvPr id="37" name="CaixaDeTexto 3"/>
          <p:cNvSpPr/>
          <p:nvPr/>
        </p:nvSpPr>
        <p:spPr>
          <a:xfrm>
            <a:off x="4653360" y="1055160"/>
            <a:ext cx="5040000" cy="19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6000" spc="-1" strike="noStrike">
                <a:solidFill>
                  <a:srgbClr val="c00000"/>
                </a:solidFill>
                <a:latin typeface="s'AWesome"/>
                <a:ea typeface="DejaVu Sans"/>
              </a:rPr>
              <a:t>SAW TRAP </a:t>
            </a:r>
            <a:r>
              <a:rPr b="0" lang="pt-BR" sz="6000" spc="-1" strike="noStrike">
                <a:solidFill>
                  <a:schemeClr val="lt1"/>
                </a:solidFill>
                <a:latin typeface="s'AWesome"/>
                <a:ea typeface="DejaVu Sans"/>
              </a:rPr>
              <a:t>PROJECT</a:t>
            </a:r>
            <a:endParaRPr b="0" lang="pt-BR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Imagem 6" descr=""/>
          <p:cNvPicPr/>
          <p:nvPr/>
        </p:nvPicPr>
        <p:blipFill>
          <a:blip r:embed="rId1"/>
          <a:stretch/>
        </p:blipFill>
        <p:spPr>
          <a:xfrm>
            <a:off x="93600" y="150120"/>
            <a:ext cx="4466520" cy="426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235960" y="367776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Boa </a:t>
            </a:r>
            <a:r>
              <a:rPr b="0" lang="pt-BR" sz="4400" spc="-1" strike="noStrike">
                <a:solidFill>
                  <a:schemeClr val="dk1"/>
                </a:solidFill>
                <a:latin typeface="s'AWesome"/>
                <a:ea typeface="DejaVu Sans"/>
              </a:rPr>
              <a:t>sorte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" name="CaixaDeTexto 25"/>
          <p:cNvSpPr/>
          <p:nvPr/>
        </p:nvSpPr>
        <p:spPr>
          <a:xfrm>
            <a:off x="4439880" y="1665000"/>
            <a:ext cx="5279400" cy="233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Vocês Terão até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meia-noite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para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desenvolver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automatização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da minha armadilha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64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ângulo 8"/>
          <p:cNvSpPr/>
          <p:nvPr/>
        </p:nvSpPr>
        <p:spPr>
          <a:xfrm>
            <a:off x="8826840" y="5301720"/>
            <a:ext cx="1195920" cy="318240"/>
          </a:xfrm>
          <a:prstGeom prst="rect">
            <a:avLst/>
          </a:prstGeom>
          <a:solidFill>
            <a:srgbClr val="0000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pt-BR" sz="124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40" name="CaixaDeTexto 10"/>
          <p:cNvSpPr/>
          <p:nvPr/>
        </p:nvSpPr>
        <p:spPr>
          <a:xfrm>
            <a:off x="4656240" y="2450880"/>
            <a:ext cx="5039640" cy="13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Quero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jogaR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um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jogo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com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voçês</a:t>
            </a:r>
            <a:endParaRPr b="0" lang="pt-BR" sz="414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CaixaDeTexto 12"/>
          <p:cNvSpPr/>
          <p:nvPr/>
        </p:nvSpPr>
        <p:spPr>
          <a:xfrm>
            <a:off x="5040000" y="1635480"/>
            <a:ext cx="5039640" cy="65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720" spc="-1" strike="noStrike">
                <a:solidFill>
                  <a:schemeClr val="lt1"/>
                </a:solidFill>
                <a:latin typeface="s'AWesome"/>
                <a:ea typeface="DejaVu Sans"/>
              </a:rPr>
              <a:t>Olá </a:t>
            </a:r>
            <a:r>
              <a:rPr b="0" lang="pt-BR" sz="3720" spc="-1" strike="noStrike">
                <a:solidFill>
                  <a:srgbClr val="ff0000"/>
                </a:solidFill>
                <a:latin typeface="s'AWesome"/>
                <a:ea typeface="DejaVu Sans"/>
              </a:rPr>
              <a:t>classe 22</a:t>
            </a:r>
            <a:endParaRPr b="0" lang="pt-BR" sz="372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64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40200" cy="5485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992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2"/>
          <p:cNvSpPr/>
          <p:nvPr/>
        </p:nvSpPr>
        <p:spPr>
          <a:xfrm>
            <a:off x="419760" y="1915920"/>
            <a:ext cx="9294840" cy="30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puzzle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consiste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em quatro botões que devem ser apertados 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sequência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 na quantidade de vezes exibida no display.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Cada botão está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associado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um número de 1 a 4, e o display mostra uma sequência de quatro números que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indicam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ordem correta para pressionar os botões.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Por exemplo, se o display mostrar "2 4 1 3", a vítima deve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o botão 1 duas vezes, o botão 2 quatro vezes, o botão  3 uma vez, e o botão 4 três vezes, nessa ordem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específica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.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CaixaDeTexto 4"/>
          <p:cNvSpPr/>
          <p:nvPr/>
        </p:nvSpPr>
        <p:spPr>
          <a:xfrm>
            <a:off x="2519640" y="596520"/>
            <a:ext cx="503964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Puzzle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aixaDeTexto 2"/>
          <p:cNvSpPr/>
          <p:nvPr/>
        </p:nvSpPr>
        <p:spPr>
          <a:xfrm>
            <a:off x="1574640" y="2179440"/>
            <a:ext cx="6929640" cy="193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A vitima tem um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tempo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especifico para desvendar o puzzle e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resolve-lo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, ao fim do timer, a armadilha é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ativada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 ela perdeu o jogo</a:t>
            </a:r>
            <a:endParaRPr b="0" lang="pt-BR" sz="303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CaixaDeTexto 4"/>
          <p:cNvSpPr/>
          <p:nvPr/>
        </p:nvSpPr>
        <p:spPr>
          <a:xfrm>
            <a:off x="1104840" y="364320"/>
            <a:ext cx="834408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Reverse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Bear Trap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aixaDeTexto 2"/>
          <p:cNvSpPr/>
          <p:nvPr/>
        </p:nvSpPr>
        <p:spPr>
          <a:xfrm>
            <a:off x="2519640" y="519120"/>
            <a:ext cx="629244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no-no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List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CaixaDeTexto 4"/>
          <p:cNvSpPr/>
          <p:nvPr/>
        </p:nvSpPr>
        <p:spPr>
          <a:xfrm>
            <a:off x="1337040" y="1717560"/>
            <a:ext cx="7404840" cy="31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Cada vez que a vitima comete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erro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há um desconto de 10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segundos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no tempo restante e o valor dos quatro dígitos no display é alterado de forma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aleatória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, segue abaixo a lista de erros: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mais de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botão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mesmo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</a:t>
            </a:r>
            <a:r>
              <a:rPr b="0" lang="pt-BR" sz="2210" spc="-1" strike="noStrike">
                <a:solidFill>
                  <a:schemeClr val="lt1"/>
                </a:solidFill>
                <a:highlight>
                  <a:srgbClr val="ff0000"/>
                </a:highlight>
                <a:latin typeface="Arial"/>
                <a:ea typeface="Noto Sans CJK SC"/>
              </a:rPr>
              <a:t>tempo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fora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da sua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ordem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correspondente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o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novamente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após a bobina </a:t>
            </a:r>
            <a:r>
              <a:rPr b="0" lang="pt-BR" sz="2210" spc="-1" strike="noStrike">
                <a:solidFill>
                  <a:srgbClr val="ffffff"/>
                </a:solidFill>
                <a:latin typeface="Arial"/>
                <a:ea typeface="Noto Sans CJK SC"/>
              </a:rPr>
              <a:t>correspondente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ter sido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ativada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175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/>
  <dc:description/>
  <dc:language>pt-BR</dc:language>
  <cp:lastModifiedBy/>
  <dcterms:modified xsi:type="dcterms:W3CDTF">2025-11-03T17:16:53Z</dcterms:modified>
  <cp:revision>27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4</vt:r8>
  </property>
  <property fmtid="{D5CDD505-2E9C-101B-9397-08002B2CF9AE}" pid="3" name="Notes">
    <vt:r8>1</vt:r8>
  </property>
  <property fmtid="{D5CDD505-2E9C-101B-9397-08002B2CF9AE}" pid="4" name="PresentationFormat">
    <vt:lpwstr>Personalizar</vt:lpwstr>
  </property>
  <property fmtid="{D5CDD505-2E9C-101B-9397-08002B2CF9AE}" pid="5" name="Slides">
    <vt:r8>10</vt:r8>
  </property>
</Properties>
</file>